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5" r:id="rId7"/>
    <p:sldId id="260" r:id="rId8"/>
    <p:sldId id="261" r:id="rId9"/>
    <p:sldId id="262" r:id="rId10"/>
    <p:sldId id="264" r:id="rId11"/>
    <p:sldId id="263" r:id="rId12"/>
  </p:sldIdLst>
  <p:sldSz cx="14630400" cy="8229600"/>
  <p:notesSz cx="8229600" cy="14630400"/>
  <p:embeddedFontLst>
    <p:embeddedFont>
      <p:font typeface="Ope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66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5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CrossFit UltiLife: 挑戰自我，成就人生</a:t>
            </a:r>
            <a:endParaRPr lang="en-US" sz="445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4"/>
          <a:stretch/>
        </p:blipFill>
        <p:spPr>
          <a:xfrm>
            <a:off x="0" y="-6780"/>
            <a:ext cx="5766318" cy="82363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3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450" b="1" dirty="0" smtClean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使用工具</a:t>
            </a:r>
            <a:endParaRPr lang="en-US" sz="44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7" y="1819210"/>
            <a:ext cx="2770700" cy="27707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7" y="1972267"/>
            <a:ext cx="3286111" cy="246458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44" y="1819209"/>
            <a:ext cx="2922037" cy="292203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73" y="2046833"/>
            <a:ext cx="2905663" cy="23154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7" y="5130021"/>
            <a:ext cx="2438400" cy="2438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26" y="5501286"/>
            <a:ext cx="3743027" cy="20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0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486400" cy="82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UltiLife，開啟你的健康人生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CrossFit UltiLife，挑戰極限，突破自我，成就人生。</a:t>
            </a:r>
            <a:endParaRPr lang="en-US" sz="1750" dirty="0"/>
          </a:p>
        </p:txBody>
      </p:sp>
      <p:sp>
        <p:nvSpPr>
          <p:cNvPr id="5" name="矩形 4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7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探索你的極限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挑戰自我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UltiLife，體驗最具活力的健身方式，突破自身極限，激發無限潛能。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59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個性化指導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1803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專業教練團隊提供個性化指導，根據個人需求制定訓練計劃，幫助你安全高效地達到目標。</a:t>
            </a:r>
            <a:endParaRPr lang="en-US" sz="1750" dirty="0"/>
          </a:p>
        </p:txBody>
      </p:sp>
      <p:sp>
        <p:nvSpPr>
          <p:cNvPr id="8" name="矩形 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 4"/>
          <p:cNvSpPr/>
          <p:nvPr/>
        </p:nvSpPr>
        <p:spPr>
          <a:xfrm>
            <a:off x="10507271" y="3949058"/>
            <a:ext cx="3181739" cy="2528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使用</a:t>
            </a:r>
            <a:r>
              <a:rPr lang="en-US" altLang="zh-TW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bootstrap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的</a:t>
            </a:r>
            <a:r>
              <a:rPr lang="en-US" altLang="zh-TW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Carousel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來分享最新的活動與賽事記錄</a:t>
            </a:r>
            <a:endParaRPr lang="en-US" sz="175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3278316"/>
            <a:ext cx="8975361" cy="44214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50868" r="58" b="20073"/>
          <a:stretch/>
        </p:blipFill>
        <p:spPr>
          <a:xfrm>
            <a:off x="0" y="1"/>
            <a:ext cx="14630400" cy="283650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91570"/>
            <a:ext cx="7372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體驗 CrossFit UltiLife 的魅力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團體課程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參與團體課程，感受團隊精神，互相鼓勵，共同進步，提升運動效率。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一對一訓練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接受專業教練的一對一指導，針對個人需求進行精準訓練，快速提升體能水平。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社群凝聚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加入 CrossFit UltiLife 社群，結識志同道合的夥伴，分享經驗，共同成長，享受運動的樂趣。</a:t>
            </a:r>
            <a:endParaRPr lang="en-US" sz="1750" dirty="0"/>
          </a:p>
        </p:txBody>
      </p:sp>
      <p:sp>
        <p:nvSpPr>
          <p:cNvPr id="14" name="矩形 13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8" y="340130"/>
            <a:ext cx="7410295" cy="272031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11" y="262758"/>
            <a:ext cx="6013503" cy="2875053"/>
          </a:xfrm>
          <a:prstGeom prst="rect">
            <a:avLst/>
          </a:prstGeom>
        </p:spPr>
      </p:pic>
      <p:sp>
        <p:nvSpPr>
          <p:cNvPr id="17" name="Text 3"/>
          <p:cNvSpPr/>
          <p:nvPr/>
        </p:nvSpPr>
        <p:spPr>
          <a:xfrm>
            <a:off x="1297924" y="3358362"/>
            <a:ext cx="5115829" cy="41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 smtClean="0"/>
              <a:t>使用</a:t>
            </a:r>
            <a:r>
              <a:rPr lang="en-US" altLang="zh-TW" sz="1750" dirty="0" smtClean="0"/>
              <a:t>card</a:t>
            </a:r>
            <a:r>
              <a:rPr lang="zh-TW" altLang="en-US" sz="1750" dirty="0" smtClean="0"/>
              <a:t>在首頁顯示近三場比賽的精采畫面</a:t>
            </a:r>
            <a:endParaRPr lang="en-US" sz="1750" dirty="0"/>
          </a:p>
        </p:txBody>
      </p:sp>
      <p:sp>
        <p:nvSpPr>
          <p:cNvPr id="18" name="Text 3"/>
          <p:cNvSpPr/>
          <p:nvPr/>
        </p:nvSpPr>
        <p:spPr>
          <a:xfrm>
            <a:off x="8644226" y="3358362"/>
            <a:ext cx="5115829" cy="84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1750" dirty="0" smtClean="0"/>
              <a:t>使用</a:t>
            </a:r>
            <a:r>
              <a:rPr lang="en-US" altLang="zh-TW" sz="1750" dirty="0" err="1" smtClean="0"/>
              <a:t>photoshop</a:t>
            </a:r>
            <a:r>
              <a:rPr lang="zh-TW" altLang="en-US" sz="1750" dirty="0" smtClean="0"/>
              <a:t>編輯照片</a:t>
            </a:r>
            <a:r>
              <a:rPr lang="en-US" altLang="zh-TW" sz="1750" dirty="0" smtClean="0"/>
              <a:t>(</a:t>
            </a:r>
            <a:r>
              <a:rPr lang="zh-TW" altLang="en-US" sz="1750" dirty="0" smtClean="0"/>
              <a:t>人物彩色、背景黑白</a:t>
            </a:r>
            <a:r>
              <a:rPr lang="en-US" altLang="zh-TW" sz="1750" dirty="0" smtClean="0"/>
              <a:t>)</a:t>
            </a:r>
            <a:r>
              <a:rPr lang="zh-TW" altLang="en-US" sz="1750" dirty="0" smtClean="0"/>
              <a:t>加上</a:t>
            </a:r>
            <a:r>
              <a:rPr lang="en-US" altLang="zh-TW" sz="1750" dirty="0" smtClean="0"/>
              <a:t>logo</a:t>
            </a:r>
            <a:r>
              <a:rPr lang="zh-TW" altLang="en-US" sz="1750" dirty="0" smtClean="0"/>
              <a:t>當作背景圖</a:t>
            </a:r>
            <a:endParaRPr lang="en-US" sz="175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54" y="4099735"/>
            <a:ext cx="1703188" cy="95804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973" y="3714074"/>
            <a:ext cx="2732419" cy="15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6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006673" y="2183963"/>
            <a:ext cx="107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註冊會員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357770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註冊會員帳號，開啟你的健身之旅。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9" name="Text 7"/>
          <p:cNvSpPr/>
          <p:nvPr/>
        </p:nvSpPr>
        <p:spPr>
          <a:xfrm>
            <a:off x="1006673" y="3584853"/>
            <a:ext cx="14632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選擇計劃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491930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根據個人需求和目標選擇適合的課程與訓練計劃。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6673" y="4985742"/>
            <a:ext cx="13644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體能評估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603730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參加首次體能評估，了解自身狀況，制定更精准的訓練方案。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220198"/>
            </a:avLst>
          </a:prstGeom>
          <a:solidFill>
            <a:srgbClr val="C6C6D2"/>
          </a:solidFill>
          <a:ln/>
        </p:spPr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19" name="Text 17"/>
          <p:cNvSpPr/>
          <p:nvPr/>
        </p:nvSpPr>
        <p:spPr>
          <a:xfrm>
            <a:off x="1006673" y="6565583"/>
            <a:ext cx="14763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開始健身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在專業教練的指導下，開啟你的 CrossFit 健身旅程，迎接挑戰，創造奇迹。</a:t>
            </a:r>
            <a:endParaRPr lang="en-US" sz="1750" dirty="0"/>
          </a:p>
        </p:txBody>
      </p:sp>
      <p:sp>
        <p:nvSpPr>
          <p:cNvPr id="22" name="矩形 2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加入 CrossFit UltiLife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006673" y="2183963"/>
            <a:ext cx="107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endParaRPr 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 4"/>
          <p:cNvSpPr/>
          <p:nvPr/>
        </p:nvSpPr>
        <p:spPr>
          <a:xfrm>
            <a:off x="782955" y="6859660"/>
            <a:ext cx="5907094" cy="92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註冊會員、會員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登入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、瀏覽相簿、新增照片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等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功能</a:t>
            </a:r>
            <a:endParaRPr lang="en-US" altLang="zh-TW" sz="1750" dirty="0" smtClean="0">
              <a:solidFill>
                <a:srgbClr val="39393C"/>
              </a:solidFill>
              <a:latin typeface="Open Sans" pitchFamily="34" charset="0"/>
              <a:cs typeface="Open Sans" pitchFamily="34" charset="-12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加上</a:t>
            </a:r>
            <a:r>
              <a:rPr lang="en-US" altLang="zh-TW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wow animated</a:t>
            </a:r>
            <a:r>
              <a:rPr lang="zh-TW" altLang="en-US" sz="1750" dirty="0" smtClean="0">
                <a:solidFill>
                  <a:srgbClr val="39393C"/>
                </a:solidFill>
                <a:latin typeface="Open Sans" pitchFamily="34" charset="0"/>
                <a:cs typeface="Open Sans" pitchFamily="34" charset="-120"/>
              </a:rPr>
              <a:t>讓流程漸進畫面</a:t>
            </a:r>
            <a:endParaRPr lang="en-US" sz="17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9" y="1415065"/>
            <a:ext cx="6016463" cy="32557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9" y="99622"/>
            <a:ext cx="5439079" cy="29433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956" y="2529773"/>
            <a:ext cx="6067107" cy="3283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6" y="4770154"/>
            <a:ext cx="6690049" cy="18908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6" y="4998849"/>
            <a:ext cx="5827543" cy="31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8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486400" cy="82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919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2024 全國體能綜合大賽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18766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68272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442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6555105" y="3527822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41447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 年 1 月 1 日至 3 日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2606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531293" y="4571167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5781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台中市體育館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76941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5" name="Text 12"/>
          <p:cNvSpPr/>
          <p:nvPr/>
        </p:nvSpPr>
        <p:spPr>
          <a:xfrm>
            <a:off x="6537246" y="5614511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50116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挑戰極限，超越自我，爭奪榮譽。</a:t>
            </a:r>
            <a:endParaRPr lang="en-US" sz="1750" dirty="0"/>
          </a:p>
        </p:txBody>
      </p:sp>
      <p:sp>
        <p:nvSpPr>
          <p:cNvPr id="18" name="矩形 17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79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教練團隊</a:t>
            </a:r>
            <a:endParaRPr lang="en-US" sz="4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7"/>
          <a:stretch/>
        </p:blipFill>
        <p:spPr>
          <a:xfrm>
            <a:off x="1152291" y="1510308"/>
            <a:ext cx="3251554" cy="2505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/>
              <a:t>Danny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專精於功能性訓練和運動科學，致力於幫助每位會員突破極限，實現個人目標。</a:t>
            </a:r>
            <a:endParaRPr lang="en-US" sz="175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2" b="16383"/>
          <a:stretch/>
        </p:blipFill>
        <p:spPr>
          <a:xfrm>
            <a:off x="5581969" y="1510308"/>
            <a:ext cx="2946026" cy="2505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213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/>
              <a:t>Lion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70402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擅長指導動作技巧，注重安全性和有效性，引導會員享受運動的樂趣。</a:t>
            </a:r>
            <a:endParaRPr lang="en-US" sz="1750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36794"/>
          <a:stretch/>
        </p:blipFill>
        <p:spPr>
          <a:xfrm>
            <a:off x="10030900" y="1510309"/>
            <a:ext cx="3367860" cy="25028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13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/>
              <a:t>Connie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0390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致力於幫助每位會員建立自信，克服挑戰，實現健康生活。</a:t>
            </a:r>
            <a:endParaRPr lang="en-US" sz="1750" dirty="0"/>
          </a:p>
        </p:txBody>
      </p:sp>
      <p:sp>
        <p:nvSpPr>
          <p:cNvPr id="12" name="矩形 11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Text 4"/>
          <p:cNvSpPr/>
          <p:nvPr/>
        </p:nvSpPr>
        <p:spPr>
          <a:xfrm>
            <a:off x="6859570" y="6535931"/>
            <a:ext cx="4120872" cy="40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使用</a:t>
            </a:r>
            <a:r>
              <a:rPr lang="en-US" altLang="zh-TW" sz="2800" dirty="0" smtClean="0"/>
              <a:t>hover</a:t>
            </a:r>
            <a:r>
              <a:rPr lang="zh-TW" altLang="en-US" sz="2800" dirty="0" smtClean="0"/>
              <a:t>讓卡片有動畫</a:t>
            </a:r>
            <a:endParaRPr lang="en-US" sz="2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672025"/>
            <a:ext cx="5191689" cy="2133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聯絡我們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72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547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電話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85472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04-2233-4455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703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33703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信箱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33703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ultilife@crossfit.com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799" y="26231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09799" y="3416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地址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09799" y="393439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台中市北屯區敦富五街41號</a:t>
            </a:r>
            <a:endParaRPr lang="en-US" sz="1750" dirty="0"/>
          </a:p>
        </p:txBody>
      </p:sp>
      <p:sp>
        <p:nvSpPr>
          <p:cNvPr id="16" name="矩形 15"/>
          <p:cNvSpPr/>
          <p:nvPr/>
        </p:nvSpPr>
        <p:spPr>
          <a:xfrm>
            <a:off x="12288416" y="7520473"/>
            <a:ext cx="2341984" cy="709127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5320881"/>
            <a:ext cx="12485714" cy="16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276</Words>
  <Application>Microsoft Office PowerPoint</Application>
  <PresentationFormat>自訂</PresentationFormat>
  <Paragraphs>75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新細明體</vt:lpstr>
      <vt:lpstr>Open Sans</vt:lpstr>
      <vt:lpstr>Arial</vt:lpstr>
      <vt:lpstr>Playfair Display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14</cp:revision>
  <dcterms:created xsi:type="dcterms:W3CDTF">2025-01-17T02:14:25Z</dcterms:created>
  <dcterms:modified xsi:type="dcterms:W3CDTF">2025-01-17T05:23:30Z</dcterms:modified>
</cp:coreProperties>
</file>